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77" r:id="rId6"/>
    <p:sldId id="276" r:id="rId7"/>
    <p:sldId id="284" r:id="rId8"/>
    <p:sldId id="275" r:id="rId9"/>
    <p:sldId id="274" r:id="rId10"/>
    <p:sldId id="273" r:id="rId11"/>
    <p:sldId id="288" r:id="rId12"/>
    <p:sldId id="266" r:id="rId13"/>
    <p:sldId id="272" r:id="rId14"/>
    <p:sldId id="289" r:id="rId15"/>
    <p:sldId id="271" r:id="rId16"/>
    <p:sldId id="270" r:id="rId17"/>
    <p:sldId id="28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3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7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4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8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1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8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7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7D10-1F82-46CF-A407-B61015FD4090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D8B6-D576-4331-A3A8-C12524C8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5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480943/a50cc750-e475-4c5b-a85f-7ab8533e7410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508" y="-239015"/>
            <a:ext cx="9509508" cy="71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464116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60309" y="2420888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97613"/>
            <a:ext cx="82336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Физкультурно- оздоровительная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р</a:t>
            </a:r>
            <a:r>
              <a:rPr lang="ru-RU" sz="4400" b="1" dirty="0" smtClean="0">
                <a:solidFill>
                  <a:srgbClr val="FF0000"/>
                </a:solidFill>
              </a:rPr>
              <a:t>абота в смешанной группе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246" y="4149080"/>
            <a:ext cx="298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Подготовили: Радостева В 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Бердяева С.А.</a:t>
            </a:r>
          </a:p>
        </p:txBody>
      </p:sp>
    </p:spTree>
    <p:extLst>
      <p:ext uri="{BB962C8B-B14F-4D97-AF65-F5344CB8AC3E}">
        <p14:creationId xmlns:p14="http://schemas.microsoft.com/office/powerpoint/2010/main" val="41323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204165"/>
            <a:ext cx="452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 Подвижные </a:t>
            </a:r>
            <a:r>
              <a:rPr lang="ru-RU" b="1" dirty="0" smtClean="0"/>
              <a:t>игры,  спортивные досуги</a:t>
            </a:r>
          </a:p>
          <a:p>
            <a:pPr fontAlgn="base"/>
            <a:r>
              <a:rPr lang="ru-RU" b="1" dirty="0" smtClean="0"/>
              <a:t>  и физкультурные праздники служат методом</a:t>
            </a:r>
            <a:r>
              <a:rPr lang="ru-RU" dirty="0"/>
              <a:t> </a:t>
            </a:r>
            <a:r>
              <a:rPr lang="ru-RU" b="1" dirty="0" smtClean="0"/>
              <a:t>совершенствования </a:t>
            </a:r>
            <a:r>
              <a:rPr lang="ru-RU" b="1" dirty="0"/>
              <a:t>уже освоенных </a:t>
            </a:r>
            <a:r>
              <a:rPr lang="ru-RU" dirty="0"/>
              <a:t> </a:t>
            </a:r>
            <a:r>
              <a:rPr lang="ru-RU" b="1" dirty="0" smtClean="0"/>
              <a:t>детьми </a:t>
            </a:r>
            <a:r>
              <a:rPr lang="ru-RU" b="1" dirty="0"/>
              <a:t>двигательных навыков </a:t>
            </a:r>
            <a:endParaRPr lang="ru-RU" dirty="0"/>
          </a:p>
          <a:p>
            <a:pPr fontAlgn="base"/>
            <a:r>
              <a:rPr lang="ru-RU" b="1" dirty="0"/>
              <a:t>и воспитание физических качеств.</a:t>
            </a:r>
            <a:endParaRPr lang="ru-RU" dirty="0"/>
          </a:p>
        </p:txBody>
      </p:sp>
      <p:pic>
        <p:nvPicPr>
          <p:cNvPr id="7170" name="Picture 2" descr="C:\Users\user\Desktop\Новая папка — копия\IMG_9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165"/>
            <a:ext cx="4251818" cy="31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 — копия\IMG_93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251818" cy="31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Новая папка — копия\IMG_8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7" y="3600756"/>
            <a:ext cx="4625139" cy="29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Новая папка — копия\IMG_8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8852"/>
            <a:ext cx="46085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8556" y="332656"/>
            <a:ext cx="52556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Самостоятельная двигательная деятельность.</a:t>
            </a:r>
            <a:endParaRPr lang="ru-RU" dirty="0"/>
          </a:p>
          <a:p>
            <a:pPr fontAlgn="base"/>
            <a:r>
              <a:rPr lang="ru-RU" b="1" dirty="0"/>
              <a:t>При правильном руководстве самостоятельной</a:t>
            </a:r>
            <a:endParaRPr lang="ru-RU" dirty="0"/>
          </a:p>
          <a:p>
            <a:pPr fontAlgn="base"/>
            <a:r>
              <a:rPr lang="ru-RU" b="1" dirty="0"/>
              <a:t> деятельностью можно в значительной</a:t>
            </a:r>
            <a:endParaRPr lang="ru-RU" dirty="0"/>
          </a:p>
          <a:p>
            <a:pPr fontAlgn="base"/>
            <a:r>
              <a:rPr lang="ru-RU" b="1" dirty="0"/>
              <a:t> мере влиять на разнообразие игр, </a:t>
            </a:r>
            <a:endParaRPr lang="ru-RU" dirty="0"/>
          </a:p>
          <a:p>
            <a:pPr fontAlgn="base"/>
            <a:r>
              <a:rPr lang="ru-RU" b="1" dirty="0"/>
              <a:t>движений, не подавляя </a:t>
            </a:r>
            <a:r>
              <a:rPr lang="ru-RU" b="1" dirty="0" smtClean="0"/>
              <a:t>при</a:t>
            </a:r>
            <a:endParaRPr lang="ru-RU" dirty="0"/>
          </a:p>
          <a:p>
            <a:pPr fontAlgn="base"/>
            <a:r>
              <a:rPr lang="ru-RU" b="1" dirty="0"/>
              <a:t> этом инициативы самого ребенка.</a:t>
            </a:r>
            <a:endParaRPr lang="ru-RU" dirty="0"/>
          </a:p>
        </p:txBody>
      </p:sp>
      <p:pic>
        <p:nvPicPr>
          <p:cNvPr id="8194" name="Picture 2" descr="C:\Users\user\Desktop\Новая папка — копия\SDC1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04873" cy="30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 — копия\IMG_8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4" y="3549455"/>
            <a:ext cx="4104456" cy="30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5273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Немаловажное значение имеет тот факт,</a:t>
            </a:r>
            <a:endParaRPr lang="ru-RU" dirty="0"/>
          </a:p>
          <a:p>
            <a:r>
              <a:rPr lang="ru-RU" b="1" dirty="0"/>
              <a:t> что при решении физкультурно-оздоровительных</a:t>
            </a:r>
            <a:endParaRPr lang="ru-RU" dirty="0"/>
          </a:p>
          <a:p>
            <a:r>
              <a:rPr lang="ru-RU" b="1" dirty="0"/>
              <a:t> задач мы привлекаем родителей.</a:t>
            </a:r>
            <a:endParaRPr lang="ru-RU" dirty="0"/>
          </a:p>
        </p:txBody>
      </p:sp>
      <p:pic>
        <p:nvPicPr>
          <p:cNvPr id="9218" name="Picture 2" descr="C:\Users\user\Desktop\Новая папка — копия\SDC1058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1360"/>
            <a:ext cx="4189302" cy="31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 — копия\SAM_4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44" y="1412776"/>
            <a:ext cx="4238286" cy="31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503717" cy="2476871"/>
          </a:xfrm>
        </p:spPr>
      </p:pic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72" y="3539630"/>
            <a:ext cx="3923053" cy="2942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39630"/>
            <a:ext cx="3924045" cy="2943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4036"/>
            <a:ext cx="460851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628800"/>
            <a:ext cx="73825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Кроме форм работы с детьми и родителями</a:t>
            </a:r>
            <a:endParaRPr lang="ru-RU" sz="2400" dirty="0"/>
          </a:p>
          <a:p>
            <a:r>
              <a:rPr lang="ru-RU" sz="2400" b="1" dirty="0"/>
              <a:t> большую роль играет взаимодействие МБДОУ</a:t>
            </a:r>
            <a:endParaRPr lang="ru-RU" sz="2400" dirty="0"/>
          </a:p>
          <a:p>
            <a:r>
              <a:rPr lang="ru-RU" sz="2400" b="1" dirty="0"/>
              <a:t> с нашими социальными партнерами: </a:t>
            </a:r>
            <a:endParaRPr lang="ru-RU" sz="2400" dirty="0"/>
          </a:p>
          <a:p>
            <a:r>
              <a:rPr lang="ru-RU" sz="2400" b="1" dirty="0"/>
              <a:t>- с детской поликлиникой (профилактические меры :</a:t>
            </a:r>
            <a:endParaRPr lang="ru-RU" sz="2400" dirty="0"/>
          </a:p>
          <a:p>
            <a:r>
              <a:rPr lang="ru-RU" sz="2400" b="1" dirty="0"/>
              <a:t> прививки, витаминизация), </a:t>
            </a:r>
            <a:endParaRPr lang="ru-RU" sz="2400" dirty="0"/>
          </a:p>
          <a:p>
            <a:r>
              <a:rPr lang="ru-RU" sz="2400" b="1" dirty="0"/>
              <a:t>динамическое наблюдение за состоянием здоровья ,</a:t>
            </a:r>
            <a:endParaRPr lang="ru-RU" sz="2400" dirty="0"/>
          </a:p>
          <a:p>
            <a:r>
              <a:rPr lang="ru-RU" sz="2400" b="1" dirty="0"/>
              <a:t>наблюдение врачей-специалистов); -</a:t>
            </a:r>
            <a:endParaRPr lang="ru-RU" sz="2400" dirty="0"/>
          </a:p>
          <a:p>
            <a:r>
              <a:rPr lang="ru-RU" sz="2400" b="1" dirty="0"/>
              <a:t>с библиотекой и  ДК ст.  Курагино.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79751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/>
              <a:t>В ходе проводимой физкультурно-оздоровительной</a:t>
            </a:r>
            <a:endParaRPr lang="ru-RU" sz="2400" dirty="0"/>
          </a:p>
          <a:p>
            <a:pPr fontAlgn="base"/>
            <a:r>
              <a:rPr lang="ru-RU" sz="2400" b="1" dirty="0"/>
              <a:t> работы с детьми, повысился уровень физического,</a:t>
            </a:r>
            <a:endParaRPr lang="ru-RU" sz="2400" dirty="0"/>
          </a:p>
          <a:p>
            <a:pPr fontAlgn="base"/>
            <a:r>
              <a:rPr lang="ru-RU" sz="2400" b="1" dirty="0"/>
              <a:t> психического и социального здоровья детей. </a:t>
            </a:r>
            <a:endParaRPr lang="ru-RU" sz="2400" dirty="0"/>
          </a:p>
          <a:p>
            <a:pPr fontAlgn="base"/>
            <a:r>
              <a:rPr lang="ru-RU" sz="2400" b="1" dirty="0" smtClean="0"/>
              <a:t>Нами используются </a:t>
            </a:r>
            <a:r>
              <a:rPr lang="ru-RU" sz="2400" b="1" dirty="0"/>
              <a:t>разнообразные формы </a:t>
            </a:r>
            <a:endParaRPr lang="ru-RU" sz="2400" dirty="0"/>
          </a:p>
          <a:p>
            <a:pPr fontAlgn="base"/>
            <a:r>
              <a:rPr lang="ru-RU" sz="2400" b="1" dirty="0"/>
              <a:t>организации физкультурно-оздоровительной работы,</a:t>
            </a:r>
            <a:endParaRPr lang="ru-RU" sz="2400" dirty="0"/>
          </a:p>
          <a:p>
            <a:pPr fontAlgn="base"/>
            <a:r>
              <a:rPr lang="ru-RU" sz="2400" b="1" dirty="0"/>
              <a:t> закаливающих процедур, </a:t>
            </a:r>
            <a:endParaRPr lang="ru-RU" sz="2400" dirty="0"/>
          </a:p>
          <a:p>
            <a:pPr fontAlgn="base"/>
            <a:r>
              <a:rPr lang="ru-RU" sz="2400" b="1" dirty="0"/>
              <a:t>грамотно строится образовательное </a:t>
            </a:r>
            <a:r>
              <a:rPr lang="ru-RU" sz="2400" b="1" dirty="0" smtClean="0"/>
              <a:t>пространство.</a:t>
            </a:r>
            <a:endParaRPr lang="ru-RU" sz="2400" dirty="0"/>
          </a:p>
          <a:p>
            <a:pPr fontAlgn="base"/>
            <a:r>
              <a:rPr lang="ru-RU" sz="2400" b="1" dirty="0"/>
              <a:t> </a:t>
            </a:r>
            <a:r>
              <a:rPr lang="ru-RU" sz="2400" b="1" dirty="0" smtClean="0"/>
              <a:t>В результате проведённой работы</a:t>
            </a:r>
          </a:p>
          <a:p>
            <a:pPr fontAlgn="base"/>
            <a:r>
              <a:rPr lang="ru-RU" sz="2400" b="1" dirty="0" smtClean="0"/>
              <a:t>стало </a:t>
            </a:r>
            <a:r>
              <a:rPr lang="ru-RU" sz="2400" b="1" dirty="0"/>
              <a:t>более осознанное отношение детей </a:t>
            </a:r>
            <a:endParaRPr lang="ru-RU" sz="2400" dirty="0"/>
          </a:p>
          <a:p>
            <a:pPr fontAlgn="base"/>
            <a:r>
              <a:rPr lang="ru-RU" sz="2400" b="1" dirty="0"/>
              <a:t>и их родителей к состоянию здоровья </a:t>
            </a:r>
            <a:endParaRPr lang="ru-RU" sz="2400" dirty="0"/>
          </a:p>
          <a:p>
            <a:pPr fontAlgn="base"/>
            <a:r>
              <a:rPr lang="ru-RU" sz="2400" b="1" dirty="0"/>
              <a:t>как к основному фактору успеха</a:t>
            </a:r>
            <a:endParaRPr lang="ru-RU" sz="2400" dirty="0"/>
          </a:p>
          <a:p>
            <a:pPr fontAlgn="base"/>
            <a:r>
              <a:rPr lang="ru-RU" sz="2400" b="1" dirty="0"/>
              <a:t>на последующих этапах жизни.</a:t>
            </a:r>
            <a:endParaRPr lang="ru-RU" sz="2400" dirty="0"/>
          </a:p>
          <a:p>
            <a:pPr fontAlgn="base"/>
            <a:r>
              <a:rPr lang="ru-RU" sz="2400" b="1" dirty="0"/>
              <a:t> Только совместными усилиями </a:t>
            </a:r>
            <a:endParaRPr lang="ru-RU" sz="2400" dirty="0"/>
          </a:p>
          <a:p>
            <a:pPr fontAlgn="base"/>
            <a:r>
              <a:rPr lang="ru-RU" sz="2400" b="1" dirty="0"/>
              <a:t>мы решаем поставленные задачи</a:t>
            </a:r>
            <a:endParaRPr lang="ru-RU" sz="2400" dirty="0"/>
          </a:p>
          <a:p>
            <a:pPr fontAlgn="base"/>
            <a:r>
              <a:rPr lang="ru-RU" sz="2400" b="1" dirty="0"/>
              <a:t> и добиваемся положительных результатов.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57"/>
            <a:ext cx="9324528" cy="69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74573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515151"/>
                </a:solidFill>
                <a:latin typeface="Arial"/>
                <a:ea typeface="Calibri"/>
                <a:cs typeface="Times New Roman"/>
              </a:rPr>
              <a:t>«Здоровье – не все, но все без здоровья – ничто» 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515151"/>
                </a:solidFill>
                <a:latin typeface="Arial"/>
                <a:ea typeface="Calibri"/>
                <a:cs typeface="Times New Roman"/>
              </a:rPr>
              <a:t>                                                                                     Сократ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1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466474"/>
            <a:ext cx="683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800" b="1" dirty="0"/>
              <a:t>Спасибо за внимание!!! Будьте здоровы!!!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72004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b="1" dirty="0"/>
              <a:t>«Я не боюсь еще и еще раз повторить: забота о здоровье -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</a:t>
            </a:r>
            <a:r>
              <a:rPr lang="ru-RU" sz="2400" b="1" dirty="0" smtClean="0"/>
              <a:t>».</a:t>
            </a:r>
          </a:p>
          <a:p>
            <a:r>
              <a:rPr lang="ru-RU" sz="2400" b="1" dirty="0"/>
              <a:t>	</a:t>
            </a:r>
            <a:r>
              <a:rPr lang="ru-RU" sz="2400" b="1" dirty="0" smtClean="0"/>
              <a:t>				В. Сухомлинский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03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31336"/>
            <a:ext cx="794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Чтоб здоровье было в порядке. Начинаем день с зарядки</a:t>
            </a:r>
            <a:endParaRPr lang="ru-RU" sz="2400" dirty="0"/>
          </a:p>
        </p:txBody>
      </p:sp>
      <p:pic>
        <p:nvPicPr>
          <p:cNvPr id="1026" name="Picture 2" descr="C:\Users\user\Desktop\Новая папка — копия\IMG_8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2737"/>
            <a:ext cx="38400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— копия\IMG_8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3230"/>
            <a:ext cx="3888432" cy="29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411"/>
            <a:ext cx="5976664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Новая папка — копия\IMG_8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" y="3486154"/>
            <a:ext cx="4133486" cy="3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— копия\IMG_8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06" y="1122300"/>
            <a:ext cx="4219909" cy="31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406" y="1268760"/>
            <a:ext cx="3181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Мы физминуток много знаем</a:t>
            </a:r>
            <a:br>
              <a:rPr lang="ru-RU" b="1" dirty="0"/>
            </a:br>
            <a:r>
              <a:rPr lang="ru-RU" b="1" dirty="0"/>
              <a:t>В игры разные играем.</a:t>
            </a:r>
            <a:br>
              <a:rPr lang="ru-RU" b="1" dirty="0"/>
            </a:br>
            <a:r>
              <a:rPr lang="ru-RU" b="1" dirty="0"/>
              <a:t>Со словами и без слов</a:t>
            </a:r>
            <a:br>
              <a:rPr lang="ru-RU" b="1" dirty="0"/>
            </a:br>
            <a:r>
              <a:rPr lang="ru-RU" b="1" dirty="0"/>
              <a:t>Каждый в них играть готов.</a:t>
            </a:r>
            <a:endParaRPr lang="ru-RU" dirty="0"/>
          </a:p>
        </p:txBody>
      </p:sp>
      <p:pic>
        <p:nvPicPr>
          <p:cNvPr id="3074" name="Picture 2" descr="C:\Users\user\Desktop\Новая папка — копия\IMG_8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9447"/>
            <a:ext cx="4248472" cy="31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— копия\IMG_8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1626"/>
            <a:ext cx="4178228" cy="313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5747"/>
            <a:ext cx="5391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Занятия окончились</a:t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Смело вперед! </a:t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Много чудес на прогулке нас ждет.</a:t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  На прогулке мы гуляем За природой наблюдаем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Участок </a:t>
            </a:r>
            <a:r>
              <a:rPr lang="ru-RU" b="1" dirty="0">
                <a:latin typeface="Times New Roman"/>
                <a:ea typeface="Times New Roman"/>
              </a:rPr>
              <a:t>прибираем, Никогда не унываем</a:t>
            </a:r>
            <a:endParaRPr lang="ru-RU" dirty="0"/>
          </a:p>
        </p:txBody>
      </p:sp>
      <p:pic>
        <p:nvPicPr>
          <p:cNvPr id="5" name="Picture 2" descr="C:\Users\user\Desktop\Новая папка — копия\SDC10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104455" cy="30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— копия\SDC10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3" y="1909544"/>
            <a:ext cx="4051883" cy="30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 — копия\IMG_8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— копия\IMG_8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74150"/>
            <a:ext cx="52022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6814045" cy="709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Пора обеда наступает.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Все садимся за обед и съедаем 100 котлет. Витаминизация блюд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 descr="C:\Users\user\Desktop\Новая папка — копия\IMG_8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8372"/>
            <a:ext cx="4186088" cy="31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— копия\IMG_8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19" y="3573016"/>
            <a:ext cx="4104456" cy="30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slide.ru/documents_2/3c6f1bf2be361d27d13389a8c72ebb0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50406"/>
            <a:ext cx="44496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  <a:p>
            <a:r>
              <a:rPr lang="ru-RU" b="1" dirty="0"/>
              <a:t> После дневного сна важно поднять</a:t>
            </a:r>
            <a:endParaRPr lang="ru-RU" dirty="0"/>
          </a:p>
          <a:p>
            <a:r>
              <a:rPr lang="ru-RU" b="1" dirty="0"/>
              <a:t> настроение и мышечный тонус</a:t>
            </a:r>
            <a:endParaRPr lang="ru-RU" dirty="0"/>
          </a:p>
          <a:p>
            <a:r>
              <a:rPr lang="ru-RU" b="1" dirty="0"/>
              <a:t> у каждого ребенка, а также</a:t>
            </a:r>
            <a:endParaRPr lang="ru-RU" dirty="0"/>
          </a:p>
          <a:p>
            <a:r>
              <a:rPr lang="ru-RU" b="1" dirty="0"/>
              <a:t> позаботиться о профилактике нарушений</a:t>
            </a:r>
            <a:endParaRPr lang="ru-RU" dirty="0"/>
          </a:p>
          <a:p>
            <a:r>
              <a:rPr lang="ru-RU" b="1" dirty="0"/>
              <a:t>осанки и стопы..</a:t>
            </a:r>
            <a:endParaRPr lang="ru-RU" dirty="0"/>
          </a:p>
        </p:txBody>
      </p:sp>
      <p:pic>
        <p:nvPicPr>
          <p:cNvPr id="6146" name="Picture 2" descr="C:\Users\user\Desktop\Новая папка — копия\IMG_8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5" y="3429000"/>
            <a:ext cx="4248501" cy="31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 — копия\IMG_8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28" y="1904732"/>
            <a:ext cx="4258213" cy="31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326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Лёха</dc:creator>
  <cp:lastModifiedBy>User</cp:lastModifiedBy>
  <cp:revision>35</cp:revision>
  <dcterms:created xsi:type="dcterms:W3CDTF">2019-02-09T03:00:26Z</dcterms:created>
  <dcterms:modified xsi:type="dcterms:W3CDTF">2020-01-21T04:51:29Z</dcterms:modified>
</cp:coreProperties>
</file>